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5" r:id="rId16"/>
    <p:sldId id="271" r:id="rId17"/>
    <p:sldId id="274" r:id="rId18"/>
    <p:sldId id="272" r:id="rId19"/>
    <p:sldId id="273" r:id="rId20"/>
    <p:sldId id="259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71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58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7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68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32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15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9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43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76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47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099A-A251-4C7F-B8DB-9786A1A4C010}" type="datetimeFigureOut">
              <a:rPr lang="zh-TW" altLang="en-US" smtClean="0"/>
              <a:t>2019/4/26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BE5FC-A0A1-446C-B1AA-61A1C8242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44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CE2019 </a:t>
            </a:r>
            <a:br>
              <a:rPr lang="en-US" altLang="zh-TW" dirty="0" smtClean="0"/>
            </a:br>
            <a:r>
              <a:rPr lang="en-US" altLang="zh-TW" dirty="0" smtClean="0"/>
              <a:t>4/26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蘇俊彥 陳鵬任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t</a:t>
            </a:r>
            <a:r>
              <a:rPr lang="en-US" altLang="zh-TW" sz="3200" dirty="0" smtClean="0">
                <a:solidFill>
                  <a:srgbClr val="FF0000"/>
                </a:solidFill>
              </a:rPr>
              <a:t>850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0" y="13971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83" y="13971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0" y="2074228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21" y="648300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24" y="2708557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82" y="635281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88" y="2695538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93" y="4742776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83" y="2072546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10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T925</a:t>
            </a: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9" y="27253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48" y="61947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17" y="2045066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3" y="622762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73" y="2683019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95" y="618764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95" y="2699718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73" y="4743276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48" y="2138889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u200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9" y="23012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96" y="23011"/>
            <a:ext cx="2667000" cy="206025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9" y="2067382"/>
            <a:ext cx="2667000" cy="206025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2" y="477264"/>
            <a:ext cx="2667000" cy="20602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35" y="2544764"/>
            <a:ext cx="2667000" cy="206025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16" y="477264"/>
            <a:ext cx="2667000" cy="206025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16" y="2544764"/>
            <a:ext cx="2667000" cy="206025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81" y="4605021"/>
            <a:ext cx="2667000" cy="20602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36" y="2031670"/>
            <a:ext cx="2667000" cy="206025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u</a:t>
            </a:r>
            <a:r>
              <a:rPr lang="en-US" altLang="zh-TW" sz="3200" dirty="0" smtClean="0">
                <a:solidFill>
                  <a:srgbClr val="FF0000"/>
                </a:solidFill>
              </a:rPr>
              <a:t>700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30" y="47317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84" y="27482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8" y="2131310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2" y="575679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4" y="2601561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99" y="590390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85" y="2575986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7" y="4591004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84" y="2113314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U850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23" y="2035217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54" y="35588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23" y="35587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54" y="2091243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9" y="536097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9" y="2599140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24" y="533311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24" y="2599140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24" y="4659397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72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U925</a:t>
            </a: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" y="55163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51" y="55163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59" y="2103499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04" y="491964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04" y="2588790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7" y="492461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14" y="2588790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83" y="4649047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51" y="2127154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42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V200</a:t>
            </a: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20" y="1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37" y="1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20" y="2037010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04" y="526368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04" y="2586625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4" y="526368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3" y="2586624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02" y="4622206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36" y="2060258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995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v700</a:t>
            </a: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3" y="48094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70" y="48094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4" y="2108351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97" y="523546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25" y="2583803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34" y="523546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44" y="2583803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54" y="4644060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70" y="2123620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99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v850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71" y="81288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88" y="48966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9" y="2169516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87" y="566875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87" y="2627132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571039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635460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88" y="4683225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88" y="2138889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V925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73" y="42680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40581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73" y="2059398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95" y="479224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95" y="2539481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63" y="477264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63" y="2537521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5" y="4595818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40" y="2018572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d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847" t="11455" r="25241" b="11930"/>
          <a:stretch/>
        </p:blipFill>
        <p:spPr>
          <a:xfrm>
            <a:off x="-1" y="0"/>
            <a:ext cx="7419975" cy="6816248"/>
          </a:xfr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3228974" y="175683"/>
            <a:ext cx="3352801" cy="1019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solidFill>
                  <a:srgbClr val="0070C0"/>
                </a:solidFill>
              </a:rPr>
              <a:t>24hr Moving average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0070C0"/>
                </a:solidFill>
              </a:rPr>
              <a:t>PM2.5 &gt; 54.5 ppm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7419974" y="0"/>
            <a:ext cx="4697129" cy="32725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7777212" y="3205268"/>
            <a:ext cx="3870185" cy="36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0" y="2726870"/>
            <a:ext cx="4335236" cy="40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1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070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>
                <a:solidFill>
                  <a:srgbClr val="FF0000"/>
                </a:solidFill>
              </a:rPr>
              <a:t>Mslp</a:t>
            </a:r>
            <a:endParaRPr lang="en-US" altLang="zh-TW" sz="3200" dirty="0" smtClean="0">
              <a:solidFill>
                <a:srgbClr val="FF0000"/>
              </a:solidFill>
            </a:endParaRP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00" y="646802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83" y="2707058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05" y="646801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9" y="2698019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19" y="4795470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67" y="2085690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89" y="21848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67" y="-1666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07" y="2058591"/>
            <a:ext cx="2667000" cy="2060257"/>
          </a:xfrm>
          <a:prstGeom prst="rect">
            <a:avLst/>
          </a:prstGeom>
        </p:spPr>
      </p:pic>
      <p:pic>
        <p:nvPicPr>
          <p:cNvPr id="12" name="s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2531" t="3936" r="15254" b="5081"/>
          <a:stretch/>
        </p:blipFill>
        <p:spPr>
          <a:xfrm>
            <a:off x="724672" y="4145947"/>
            <a:ext cx="3095235" cy="25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05" y="2073592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7" y="4627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05" y="13335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7" y="2060440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57" y="493267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34" y="2603298"/>
            <a:ext cx="2667000" cy="206025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31" y="493267"/>
            <a:ext cx="2667000" cy="20602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57" y="2603298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4" y="4797743"/>
            <a:ext cx="2667000" cy="206025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h500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z5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2573" t="4327" r="16654" b="5810"/>
          <a:stretch/>
        </p:blipFill>
        <p:spPr>
          <a:xfrm>
            <a:off x="422404" y="4199146"/>
            <a:ext cx="3092203" cy="25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rh850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0" y="34853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35" y="21780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0" y="2082037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40" y="376793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40" y="2437050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0" y="376793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0" y="2437049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40" y="4640619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35" y="2082036"/>
            <a:ext cx="2667000" cy="2060257"/>
          </a:xfrm>
          <a:prstGeom prst="rect">
            <a:avLst/>
          </a:prstGeom>
        </p:spPr>
      </p:pic>
      <p:pic>
        <p:nvPicPr>
          <p:cNvPr id="12" name="r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2239" t="4205" r="18903" b="6412"/>
          <a:stretch/>
        </p:blipFill>
        <p:spPr>
          <a:xfrm>
            <a:off x="673807" y="4145417"/>
            <a:ext cx="3072433" cy="262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rh925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0" y="141263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18" y="141262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0" y="2248006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10" y="706811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10" y="2708560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51" y="706810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21" y="2708559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10" y="4797743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18" y="2138889"/>
            <a:ext cx="2667000" cy="206025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rh700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8" y="45430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888" y="45431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58" y="2105687"/>
            <a:ext cx="2667000" cy="206025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52" y="477264"/>
            <a:ext cx="2667000" cy="206025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40" y="2442091"/>
            <a:ext cx="2667000" cy="20602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06" y="477263"/>
            <a:ext cx="2667000" cy="206025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24" y="2442090"/>
            <a:ext cx="2667000" cy="206025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06" y="4553007"/>
            <a:ext cx="2667000" cy="206025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888" y="2105688"/>
            <a:ext cx="2667000" cy="206025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T200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15" y="52413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26" y="57552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15" y="2119614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15" y="450140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15" y="2510397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47" y="477264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47" y="2510396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98" y="4553719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26" y="2128349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4227" r="14073" b="5886"/>
          <a:stretch/>
        </p:blipFill>
        <p:spPr>
          <a:xfrm>
            <a:off x="9344723" y="4199146"/>
            <a:ext cx="2847277" cy="2656581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0" y="-10751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t700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" y="22359"/>
            <a:ext cx="2667000" cy="2060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07" y="22358"/>
            <a:ext cx="2667000" cy="20602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8" y="2138889"/>
            <a:ext cx="2667000" cy="2060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4" y="666671"/>
            <a:ext cx="2667000" cy="20602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4" y="2667610"/>
            <a:ext cx="2667000" cy="2060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85" y="666670"/>
            <a:ext cx="2667000" cy="2060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85" y="2680330"/>
            <a:ext cx="2667000" cy="20602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85" y="4727866"/>
            <a:ext cx="2667000" cy="2060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07" y="2060257"/>
            <a:ext cx="2667000" cy="20602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7222" r="9026" b="5079"/>
          <a:stretch/>
        </p:blipFill>
        <p:spPr>
          <a:xfrm>
            <a:off x="202972" y="4372408"/>
            <a:ext cx="3315651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29</Words>
  <Application>Microsoft Office PowerPoint</Application>
  <PresentationFormat>寬螢幕</PresentationFormat>
  <Paragraphs>21</Paragraphs>
  <Slides>20</Slides>
  <Notes>0</Notes>
  <HiddenSlides>1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CE2019  4/26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linnick</dc:creator>
  <cp:lastModifiedBy>linnick</cp:lastModifiedBy>
  <cp:revision>21</cp:revision>
  <dcterms:created xsi:type="dcterms:W3CDTF">2019-04-25T14:22:59Z</dcterms:created>
  <dcterms:modified xsi:type="dcterms:W3CDTF">2019-04-26T05:58:18Z</dcterms:modified>
</cp:coreProperties>
</file>